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FDD68-0DCD-52CC-8F6C-26395F6FE9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BE3899-72DA-7CBF-AC32-D90D95DC3C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817C8-B90C-8D21-BCF7-442B201F4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E422D-8238-D759-90C8-7565D078C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CA0CF9-FC86-DC0F-0DAC-3B14C8DC0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8024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8EA49-6B87-5AC2-14E5-F2A5E027F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40FEC2-785F-8CC5-4CE9-BF9BDE945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DAD59-9DEF-F78B-2D69-231D558DC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9A7CA-D1FB-2876-7A9D-CA7478F69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E38509-46B0-01D3-7401-CF9FA2A55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795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2A8BE7-3B85-FDAE-169F-0012754AE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40CB31-E92E-9501-019A-11D31C7063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95926-5FB6-C0D6-7844-BD67514AE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CF2F-282B-9A13-E792-F9EACBA86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E3300-E663-6652-73F7-2C07FC579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1715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32215-AD0A-E5C8-B102-9EB50B320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41F53-F0E3-0ABD-1111-8633B919E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AC2A6-0F90-4C9C-9A69-B2F9AA759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975B3-7BB2-D4FD-CCA5-C1C152635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48264-1582-8548-2848-40D5FAAE2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1897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825D7-F054-7AC8-B762-0D832F7FC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80DDAA-E0B9-6F14-8130-1142A73FC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FBFC11-1C6E-3248-B269-3FA3C83A3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136B8-9025-8D9B-60B2-F259CFB8E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A4F8B-DF88-A8B1-4A82-F373F8BEF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5678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92942-6740-96B2-5B93-4D4E50CC3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0C0D7-291F-E88B-B586-BA3F0E8A5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36DB40-F4B3-DADE-21CD-BBF4B0F581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03F7A-2AD8-5F3F-E605-AED2DA79F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0EFC4A-41F5-B79C-23A8-D32F838F1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5924A4-9591-4AF3-43F1-D899A89A0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5204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A7BA6-F1AC-A991-799C-22D6CE194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B8096B-05B6-7566-801B-DDEA820D4A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659ED7-4861-73DE-12E8-9417784B97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E5E406-7F56-E7BC-48B1-486B5D204A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392C73-877D-7D18-B3AE-3FD4A1EB4D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DBADFC-25E4-7D12-1320-560B6B453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C06E6E-DE9F-7C86-80A9-BCCB88F87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6195F2-BBB6-B366-193E-64FD13E9B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1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F1F8B-F04A-BB1B-C07E-63B1A452F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7C1923-93A6-E9E4-5162-C4DC32EA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549352-62F4-A856-D7C1-8E588DD63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70E16D-E5BD-FD42-199C-BA00E5CB2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6772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4E6031-4C7E-EFB3-42C3-0E993C10E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2A997D-72DD-1CDD-2B4D-5D424CD23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CBC58C-EA8C-3422-97CC-7CD8F6092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139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D683F-F6E1-2037-5A4C-BEA7E3465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A0674-8F4C-B09E-4A2A-26EBC0E43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1D649E-1280-E584-586E-FB301A667E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058751-D908-F744-57BF-9376AABF2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7C33AF-1A28-56E6-6AD9-33ADD7AD4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9374E2-2EC6-EA31-9CC6-BB7DF84E7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500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64BE8-B0B0-1F37-6BAD-E120A3D5F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1EF770-EF4E-89AF-B917-0EDD87B63A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64D707-37F2-6B8F-FBF1-BF0635A83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16CB92-84BD-9AB0-3981-A33AFB283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A63EF-DFB6-C6B5-63BC-5F4FD4C0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73098-43C0-BB72-DCEA-A28A94E83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598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8923E2-865B-12C5-4494-17738476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794979-1BB7-9C55-6642-15E3828F5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1C07C8-07A7-1AD1-F471-EBF2EC2BBA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39DAA6-5086-42C6-B1F8-44BE58E38AFA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F49FA-F802-9657-DB6B-4BEADE99EB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CA728-5A0D-CD39-5056-C3C38D4253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45EDA0-7BE3-4AD9-9E10-0FDFE9BD4F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054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E96106-F31D-F883-3C59-38BF80BF5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0476" y="825366"/>
            <a:ext cx="6177063" cy="5207268"/>
          </a:xfrm>
          <a:prstGeom prst="rect">
            <a:avLst/>
          </a:prstGeom>
        </p:spPr>
      </p:pic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C6CCCCCE-2974-E332-A1BC-22094FA0DF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203125" t="-203125" r="-203125" b="-203125"/>
          <a:stretch>
            <a:fillRect/>
          </a:stretch>
        </p:blipFill>
        <p:spPr>
          <a:xfrm>
            <a:off x="5067300" y="29276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65423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5610"/>
    </mc:Choice>
    <mc:Fallback>
      <p:transition spd="slow" advTm="1095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6dcd08ae-1359-412b-948b-ab375616dfe7}" enabled="1" method="Standard" siteId="{15eae2cb-1c94-4d1f-804f-cb0c347dbda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Adam, Frederic</dc:creator>
  <cp:lastModifiedBy>Adam, Frederic</cp:lastModifiedBy>
  <cp:revision>6</cp:revision>
  <dcterms:created xsi:type="dcterms:W3CDTF">2025-11-19T08:46:15Z</dcterms:created>
  <dcterms:modified xsi:type="dcterms:W3CDTF">2025-11-19T17:20:21Z</dcterms:modified>
</cp:coreProperties>
</file>